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63" r:id="rId2"/>
    <p:sldId id="264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DF8521"/>
    <a:srgbClr val="FF0066"/>
    <a:srgbClr val="006600"/>
    <a:srgbClr val="0033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FF89C-055E-477F-ACA0-FD3E8FF365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6E0A9D-31C3-3CFD-A5E7-A91A011F5C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33CDE3-9AA6-C251-2FBB-189C986FB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80DE1-C44D-4CA1-BF6C-8388E30C3A62}" type="datetimeFigureOut">
              <a:rPr lang="en-US" smtClean="0"/>
              <a:pPr/>
              <a:t>12-Dec-24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E0B6E6-2C6B-3942-31B8-C602B5002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4FC0F-E116-2952-510E-4E99A147A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286-ACCF-4886-BF52-1651EC4DA8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589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2FBF2-FA7F-6856-029E-7A514E654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0FBD0F-B7FA-7661-0095-9193915C57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00D740-C4EF-5554-32FC-B9CE73F23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80DE1-C44D-4CA1-BF6C-8388E30C3A62}" type="datetimeFigureOut">
              <a:rPr lang="en-US" smtClean="0"/>
              <a:pPr/>
              <a:t>12-Dec-24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AA6C01-DF8B-CD06-DAAF-4BD0FE50F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8E99AB-5E17-5856-D0DE-76BA2F2E7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286-ACCF-4886-BF52-1651EC4DA8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216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1D9916-E568-EBCD-8DBD-50A3327BBE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B5FE73-345B-349C-A482-88A2537EED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A67323-87B3-2C14-DD75-6C3AB6E82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80DE1-C44D-4CA1-BF6C-8388E30C3A62}" type="datetimeFigureOut">
              <a:rPr lang="en-US" smtClean="0"/>
              <a:pPr/>
              <a:t>12-Dec-24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09C498-5AC0-8135-5D66-108A688D7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9545B7-2A31-E1FC-76C5-1816111B9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286-ACCF-4886-BF52-1651EC4DA8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389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C3358-2E61-6F2C-80F9-24D64A43D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48A975-F341-0FEC-B032-25B23BFF94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CB8FCD-12E8-70DE-4356-46319F7A0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80DE1-C44D-4CA1-BF6C-8388E30C3A62}" type="datetimeFigureOut">
              <a:rPr lang="en-US" smtClean="0"/>
              <a:pPr/>
              <a:t>12-Dec-24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7CCD5E-CB96-2FFE-7439-784775B23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E93435-891B-26E9-943B-1ECF0219F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286-ACCF-4886-BF52-1651EC4DA8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599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7B413-037C-FC90-72F4-89827D5B7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FBCCB9-515B-0E82-F787-7169667E29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9B6F24-8FB3-34B5-57B7-A08A3F769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80DE1-C44D-4CA1-BF6C-8388E30C3A62}" type="datetimeFigureOut">
              <a:rPr lang="en-US" smtClean="0"/>
              <a:pPr/>
              <a:t>12-Dec-24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26FA3C-9148-FD29-39E6-DA11A05FA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7E5B94-6847-69CD-4287-FAF99AD86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286-ACCF-4886-BF52-1651EC4DA8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23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69AB8-2802-920A-3D97-A2769B19D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DFAD15-A8F3-7B41-C9F7-5F4BDD6D74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F26CC0-226E-4157-A7F1-14CA7A9B26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C23352-75EE-57EF-AD9E-FC6C92312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80DE1-C44D-4CA1-BF6C-8388E30C3A62}" type="datetimeFigureOut">
              <a:rPr lang="en-US" smtClean="0"/>
              <a:pPr/>
              <a:t>12-Dec-24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5689CC-5C78-CC7A-0835-D71A79588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585961-868A-57E0-C60B-9FE31E00C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286-ACCF-4886-BF52-1651EC4DA8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431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EE201-6D23-3982-6067-5AD9D7F1E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4A2DD3-1E0B-C729-C1BD-36F00FDD98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7A4A27-E11A-720A-63DD-B2CA27F968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74844F-AF35-DF28-6453-F652D22F6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2F46B6-CB12-F09D-B511-08B3190D3B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B491B2-06B9-913D-1A8D-EA9C51BD9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80DE1-C44D-4CA1-BF6C-8388E30C3A62}" type="datetimeFigureOut">
              <a:rPr lang="en-US" smtClean="0"/>
              <a:pPr/>
              <a:t>12-Dec-24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B6FA3C-285C-5E40-228F-9797CFE20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306779-6484-ADC3-01B5-C09635F58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286-ACCF-4886-BF52-1651EC4DA8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013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E3928-2B13-B76F-5838-ACA5D2793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36C330-2543-576B-A635-05BA25D53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80DE1-C44D-4CA1-BF6C-8388E30C3A62}" type="datetimeFigureOut">
              <a:rPr lang="en-US" smtClean="0"/>
              <a:pPr/>
              <a:t>12-Dec-24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BE37C5-D169-065D-8969-659B30C1C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C8DC18-DFD2-B232-D884-D58CB5658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286-ACCF-4886-BF52-1651EC4DA8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84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D0C61C-535F-35E7-5C06-33B4C9405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80DE1-C44D-4CA1-BF6C-8388E30C3A62}" type="datetimeFigureOut">
              <a:rPr lang="en-US" smtClean="0"/>
              <a:pPr/>
              <a:t>12-Dec-24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57EC08-D65B-E582-B35C-A2C6309B6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4CDF31-05A1-8EB3-3C82-5B8E80132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286-ACCF-4886-BF52-1651EC4DA8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00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884B7-B823-CEC0-7818-8FCED9E2F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527AAC-1614-02B3-EA0C-6F8D78A79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FFFBE1-2FE7-A575-A950-E6F99611FE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80D19E-090D-9D1C-CADB-4A30093F2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80DE1-C44D-4CA1-BF6C-8388E30C3A62}" type="datetimeFigureOut">
              <a:rPr lang="en-US" smtClean="0"/>
              <a:pPr/>
              <a:t>12-Dec-24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FC028A-93B3-E2BD-BD2D-19879187E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AA4C20-BA9D-70A0-1A7A-C04313D9E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286-ACCF-4886-BF52-1651EC4DA8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313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4E681-B22F-C20F-6252-8FA03DF35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7B90A4-C5EB-B49D-0DD0-D751607D49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4725D1-49BA-53EF-48D7-767AA8A9E4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0BE09E-BA53-25F2-6FE9-BE7EAB96A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80DE1-C44D-4CA1-BF6C-8388E30C3A62}" type="datetimeFigureOut">
              <a:rPr lang="en-US" smtClean="0"/>
              <a:pPr/>
              <a:t>12-Dec-24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FA8097-0C2C-3317-FFB1-36C0E33EE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B35C24-FD04-3E91-CCD8-75F55DC47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286-ACCF-4886-BF52-1651EC4DA8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510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6ADE5C-21B8-D094-5BE9-805E9A7BA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4C114F-3A6F-1BD7-5254-A0A0519A11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6EAD5E-D815-E404-3C92-75A0F28472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80DE1-C44D-4CA1-BF6C-8388E30C3A62}" type="datetimeFigureOut">
              <a:rPr lang="en-US" smtClean="0"/>
              <a:pPr/>
              <a:t>12-Dec-24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3D0C51-2717-0D39-76A5-51A827C957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BF592-D38E-E42F-B4DD-231FACC83F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EA286-ACCF-4886-BF52-1651EC4DA8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265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d Modern Stationary Paper Border (3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72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B02E92-5864-416C-BCC5-0D6C2DB015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731"/>
            <a:ext cx="9144000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innerShdw blurRad="114300">
              <a:schemeClr val="accent6">
                <a:lumMod val="50000"/>
              </a:schemeClr>
            </a:inn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6F9F960-69CA-D239-DCB2-4F613E7B1221}"/>
              </a:ext>
            </a:extLst>
          </p:cNvPr>
          <p:cNvSpPr/>
          <p:nvPr/>
        </p:nvSpPr>
        <p:spPr>
          <a:xfrm flipV="1">
            <a:off x="895714" y="1170470"/>
            <a:ext cx="7352572" cy="8195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AF0A69-57A4-3A44-BE2A-B4B167567B4A}"/>
              </a:ext>
            </a:extLst>
          </p:cNvPr>
          <p:cNvSpPr/>
          <p:nvPr/>
        </p:nvSpPr>
        <p:spPr>
          <a:xfrm>
            <a:off x="1043608" y="1312136"/>
            <a:ext cx="7046985" cy="281816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5548F1C-D790-83CF-F265-BC24388C327C}"/>
              </a:ext>
            </a:extLst>
          </p:cNvPr>
          <p:cNvSpPr/>
          <p:nvPr/>
        </p:nvSpPr>
        <p:spPr>
          <a:xfrm>
            <a:off x="2143655" y="1347452"/>
            <a:ext cx="5037456" cy="13849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i-IN" sz="2800" b="1" spc="50" dirty="0">
                <a:ln w="11430"/>
                <a:solidFill>
                  <a:srgbClr val="CC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वार्षिक युवा उत्सव </a:t>
            </a:r>
            <a:endParaRPr lang="en-US" sz="2800" b="1" spc="50" dirty="0">
              <a:ln w="11430"/>
              <a:solidFill>
                <a:srgbClr val="CC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2800" b="1" spc="50" dirty="0">
                <a:ln w="11430"/>
                <a:solidFill>
                  <a:srgbClr val="CC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</a:t>
            </a:r>
            <a:r>
              <a:rPr lang="hi-IN" sz="2800" b="1" spc="50" dirty="0">
                <a:ln w="11430"/>
                <a:solidFill>
                  <a:srgbClr val="CC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वसुधा</a:t>
            </a:r>
            <a:r>
              <a:rPr lang="en-US" sz="2800" b="1" spc="50" dirty="0">
                <a:ln w="11430"/>
                <a:solidFill>
                  <a:srgbClr val="CC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”</a:t>
            </a:r>
          </a:p>
          <a:p>
            <a:pPr algn="ctr"/>
            <a:r>
              <a:rPr lang="hi-IN" sz="2800" b="1" spc="50" dirty="0">
                <a:ln w="11430"/>
                <a:solidFill>
                  <a:srgbClr val="CC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सत्र - 202</a:t>
            </a:r>
            <a:r>
              <a:rPr lang="en-US" sz="2800" b="1" spc="50" dirty="0">
                <a:ln w="11430"/>
                <a:solidFill>
                  <a:srgbClr val="CC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r>
              <a:rPr lang="hi-IN" sz="2800" b="1" spc="50" dirty="0">
                <a:ln w="11430"/>
                <a:solidFill>
                  <a:srgbClr val="CC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-2</a:t>
            </a:r>
            <a:r>
              <a:rPr lang="en-US" sz="2800" b="1" spc="50" dirty="0">
                <a:ln w="11430"/>
                <a:solidFill>
                  <a:srgbClr val="CC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</a:p>
        </p:txBody>
      </p:sp>
      <p:sp>
        <p:nvSpPr>
          <p:cNvPr id="21" name="Flowchart: Punched Tape 20">
            <a:extLst>
              <a:ext uri="{FF2B5EF4-FFF2-40B4-BE49-F238E27FC236}">
                <a16:creationId xmlns:a16="http://schemas.microsoft.com/office/drawing/2014/main" id="{7035BD8C-DB86-85FF-2C47-FBFED4901B5F}"/>
              </a:ext>
            </a:extLst>
          </p:cNvPr>
          <p:cNvSpPr/>
          <p:nvPr/>
        </p:nvSpPr>
        <p:spPr>
          <a:xfrm>
            <a:off x="3090476" y="3272168"/>
            <a:ext cx="3209716" cy="1200329"/>
          </a:xfrm>
          <a:prstGeom prst="flowChartPunchedTap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i-IN" b="1" dirty="0">
                <a:solidFill>
                  <a:srgbClr val="FF0000"/>
                </a:solidFill>
              </a:rPr>
              <a:t>कार्यक्रम दिनांक –</a:t>
            </a:r>
            <a:r>
              <a:rPr lang="en-US" b="1" dirty="0">
                <a:solidFill>
                  <a:srgbClr val="FF0000"/>
                </a:solidFill>
              </a:rPr>
              <a:t> 17-12-2024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044" y="2732447"/>
            <a:ext cx="2631716" cy="17642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713" y="2798392"/>
            <a:ext cx="2411760" cy="17642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7563EB3-93A0-4FAF-A1B4-36F6D72B5B22}"/>
              </a:ext>
            </a:extLst>
          </p:cNvPr>
          <p:cNvSpPr/>
          <p:nvPr/>
        </p:nvSpPr>
        <p:spPr>
          <a:xfrm>
            <a:off x="2034090" y="5036456"/>
            <a:ext cx="5256585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i-IN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आयोजक</a:t>
            </a:r>
            <a:r>
              <a:rPr lang="en-US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-</a:t>
            </a:r>
            <a:r>
              <a:rPr lang="hi-IN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सांस्कृतिक कार्यक्रम एवं </a:t>
            </a:r>
            <a:endParaRPr lang="en-US" sz="2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hi-IN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युवा उत्सव समिति</a:t>
            </a:r>
            <a:endParaRPr lang="en-US" sz="2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8665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3F47B4-73C6-4FCC-0DD2-26FFDCC2D1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0"/>
            <a:ext cx="71287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4645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757</TotalTime>
  <Words>24</Words>
  <Application>Microsoft Office PowerPoint</Application>
  <PresentationFormat>On-screen Show (4:3)</PresentationFormat>
  <Paragraphs>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user</cp:lastModifiedBy>
  <cp:revision>50</cp:revision>
  <dcterms:created xsi:type="dcterms:W3CDTF">2024-01-16T06:01:49Z</dcterms:created>
  <dcterms:modified xsi:type="dcterms:W3CDTF">2024-12-13T02:09:40Z</dcterms:modified>
</cp:coreProperties>
</file>